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DA4-C5DE-4B8C-99AC-2EDFC09159D3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1CCD42-070C-4F67-BEE8-C1F25D3D4E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DA4-C5DE-4B8C-99AC-2EDFC09159D3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CD42-070C-4F67-BEE8-C1F25D3D4E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DA4-C5DE-4B8C-99AC-2EDFC09159D3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CD42-070C-4F67-BEE8-C1F25D3D4E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DA4-C5DE-4B8C-99AC-2EDFC09159D3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1CCD42-070C-4F67-BEE8-C1F25D3D4E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DA4-C5DE-4B8C-99AC-2EDFC09159D3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CD42-070C-4F67-BEE8-C1F25D3D4EC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DA4-C5DE-4B8C-99AC-2EDFC09159D3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CD42-070C-4F67-BEE8-C1F25D3D4E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DA4-C5DE-4B8C-99AC-2EDFC09159D3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1CCD42-070C-4F67-BEE8-C1F25D3D4EC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DA4-C5DE-4B8C-99AC-2EDFC09159D3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CD42-070C-4F67-BEE8-C1F25D3D4E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DA4-C5DE-4B8C-99AC-2EDFC09159D3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CD42-070C-4F67-BEE8-C1F25D3D4E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DA4-C5DE-4B8C-99AC-2EDFC09159D3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CD42-070C-4F67-BEE8-C1F25D3D4EC8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9ADA4-C5DE-4B8C-99AC-2EDFC09159D3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CCD42-070C-4F67-BEE8-C1F25D3D4EC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589ADA4-C5DE-4B8C-99AC-2EDFC09159D3}" type="datetimeFigureOut">
              <a:rPr lang="ar-IQ" smtClean="0"/>
              <a:pPr/>
              <a:t>01/04/1440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1CCD42-070C-4F67-BEE8-C1F25D3D4EC8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57158" y="5500702"/>
            <a:ext cx="8458200" cy="933043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>الدحرجة الأمامية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ar-IQ" dirty="0"/>
          </a:p>
        </p:txBody>
      </p:sp>
      <p:pic>
        <p:nvPicPr>
          <p:cNvPr id="1026" name="Picture 2" descr="F:\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 descr="F:\4-gymnastique-roulade-avan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000372"/>
          </a:xfrm>
          <a:prstGeom prst="rect">
            <a:avLst/>
          </a:prstGeom>
          <a:noFill/>
        </p:spPr>
      </p:pic>
      <p:pic>
        <p:nvPicPr>
          <p:cNvPr id="1027" name="Picture 3" descr="F:\4-gymnastique-roulade-fille-eleve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00373"/>
            <a:ext cx="9144000" cy="3857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 </a:t>
            </a:r>
            <a:r>
              <a:rPr lang="ar-SA" b="1" dirty="0" smtClean="0"/>
              <a:t>الخطوات التعليمية :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أداء تمرينات تمهيدية تخدم وتساعد تعلم الحركة مثل ( الوقوف – ثني الركبتين كاملا )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2- وقوف – ثني الركبتين لوضع الكفين أمام الجسم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 وقوف – ثني لركبتين لوضع الكفين أمام الجسم ، ثم ضم الرأس على الصدر . 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 نفس التمرين السابق مع إضافة وضع الكتفين على الأرض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5- من نفس الوضع السابق مع دفع الأرض بالقدمين للوصول إلى الجلوس الطويل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6- نفس التمرين السابق مع الوصول إلى الوضع جلوس التكور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7- أداء المهارة للوصول إلى وضع جلوس التكور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8- أداء المهارة من الوقوف والوصول إلى الوضع النهائي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9- أداء المهارة من الطيران للإمام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 </a:t>
            </a:r>
            <a:r>
              <a:rPr lang="ar-SA" b="1" dirty="0" smtClean="0"/>
              <a:t>النواحي الفنية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1- اليدان باتساع الصدر وأصابع الكف تشير للأمام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2- الرجلين مفرودة أثناء مرحلة الطيران في الهواء </a:t>
            </a:r>
            <a:r>
              <a:rPr lang="ar-S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و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بعد الدفع ( الارتقاء )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3- الرأس للدخل مضمومة ومثنية على الصدر . 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 دفع الأرض بالرجلين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5- ميل الصدر قليلا لإتمام ومساعدة اللاعب على أتمام الدحرجة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6- الكتفان أول جزء في الجسم يلمس الأرض عند </a:t>
            </a:r>
            <a:r>
              <a:rPr lang="ar-SA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الدورن</a:t>
            </a:r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7- الدوران يكون حول المحور العرضي للجسم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ar-S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8-عقب انتهاء لدوران يعود مركز ثقل الجسم فوق قاعدة الارتكاز ( القدمين) . 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IQ" dirty="0" smtClean="0"/>
              <a:t> </a:t>
            </a:r>
            <a:r>
              <a:rPr lang="ar-SA" b="1" dirty="0" smtClean="0"/>
              <a:t>الأخطاء الشائعة     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1- عدم وضع الكفين على الأرض . 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2- عدم ثني الذراعين عند أداء الدحرجة . 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3- عدم ثني الرأس وضمها على الصدر .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4- عدم الدفع للأرض بالقدمين . 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5- </a:t>
            </a:r>
            <a:r>
              <a:rPr lang="ar-S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البطئ</a:t>
            </a:r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في الدوران . 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6- ملامسة الرأس للأرض أثناء الدحرجة . 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7- عدم تكور الجسم . 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8- عدم الوصول إلى وضع التكور الارتكاز فوق قاعدة الارتكاز ( القدمين ) بعد أتمام الدحرجة 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ar-S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9- عدم مسك الساقين باليدين ، مم يقلل من فرصة تكور الجسم . 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صور توضيحية للمهارة</a:t>
            </a:r>
            <a:endParaRPr lang="ar-IQ" dirty="0"/>
          </a:p>
        </p:txBody>
      </p:sp>
      <p:pic>
        <p:nvPicPr>
          <p:cNvPr id="2050" name="Picture 2" descr="C:\Users\hp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8358246" cy="1328739"/>
          </a:xfrm>
          <a:prstGeom prst="rect">
            <a:avLst/>
          </a:prstGeom>
          <a:noFill/>
        </p:spPr>
      </p:pic>
      <p:pic>
        <p:nvPicPr>
          <p:cNvPr id="2051" name="Picture 3" descr="C:\Users\hp\Downloads\images44444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429000"/>
            <a:ext cx="8286808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p\Downloads\images44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285860"/>
            <a:ext cx="7929618" cy="1788324"/>
          </a:xfrm>
          <a:prstGeom prst="rect">
            <a:avLst/>
          </a:prstGeom>
          <a:noFill/>
        </p:spPr>
      </p:pic>
      <p:pic>
        <p:nvPicPr>
          <p:cNvPr id="3075" name="Picture 3" descr="F:\samira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143248"/>
            <a:ext cx="792961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276</Words>
  <Application>Microsoft Office PowerPoint</Application>
  <PresentationFormat>عرض على الشاشة (3:4)‏</PresentationFormat>
  <Paragraphs>31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رحلة</vt:lpstr>
      <vt:lpstr>الدحرجة الأمامية </vt:lpstr>
      <vt:lpstr> الخطوات التعليمية : </vt:lpstr>
      <vt:lpstr>الشريحة 3</vt:lpstr>
      <vt:lpstr> النواحي الفنية  </vt:lpstr>
      <vt:lpstr>الشريحة 5</vt:lpstr>
      <vt:lpstr> الأخطاء الشائعة      </vt:lpstr>
      <vt:lpstr>الشريحة 7</vt:lpstr>
      <vt:lpstr>صور توضيحية للمهارة</vt:lpstr>
      <vt:lpstr>الشريحة 9</vt:lpstr>
      <vt:lpstr>الشريحة 10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الدحرجة الأمامية</dc:title>
  <dc:creator>ALI SAHIUNY</dc:creator>
  <cp:lastModifiedBy>ALI SAHIUNY</cp:lastModifiedBy>
  <cp:revision>4</cp:revision>
  <dcterms:created xsi:type="dcterms:W3CDTF">2018-12-09T12:55:09Z</dcterms:created>
  <dcterms:modified xsi:type="dcterms:W3CDTF">2018-12-09T13:23:45Z</dcterms:modified>
</cp:coreProperties>
</file>